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23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927" y="37800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85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67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927" y="37800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397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5487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927" y="37800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17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16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927" y="37800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67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7382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23615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 userDrawn="1"/>
        </p:nvSpPr>
        <p:spPr>
          <a:xfrm>
            <a:off x="103031" y="6246254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Carlos Porcelina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Terapeuta em PNL </a:t>
            </a:r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417362" y="194710"/>
            <a:ext cx="3620091" cy="100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2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8035" y="2137616"/>
            <a:ext cx="10753858" cy="1198012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EVITAR CONFLITOS NA COMUNICAÇÃO </a:t>
            </a:r>
            <a:b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PNL</a:t>
            </a:r>
            <a:endParaRPr lang="pt-BR" sz="36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81" y="3413654"/>
            <a:ext cx="5480804" cy="306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584101" y="3734873"/>
            <a:ext cx="8134082" cy="27769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 smtClean="0"/>
              <a:t>Para evitar conflitos na comunicação é necessário ter empatia!! </a:t>
            </a:r>
          </a:p>
          <a:p>
            <a:r>
              <a:rPr lang="pt-BR" dirty="0" smtClean="0"/>
              <a:t>Empatia é você se colocar no lugar do outro ou seja entender o estado emocional da pessoa mediante conflitos, acessar isso te faz um ser humano melhor e capaz de gerenciar a si mesmo e o que está em volta;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6" y="481616"/>
            <a:ext cx="5525036" cy="271403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031087" y="2524259"/>
            <a:ext cx="2947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EMPATIA </a:t>
            </a:r>
            <a:endParaRPr 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4043965"/>
            <a:ext cx="10515600" cy="2132997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Quando falamos de moldar a fala, não é no sentido de palavras bonitas, mas como você vai falar!! </a:t>
            </a:r>
            <a:endParaRPr lang="pt-BR" dirty="0"/>
          </a:p>
          <a:p>
            <a:r>
              <a:rPr lang="pt-BR" dirty="0" smtClean="0"/>
              <a:t>É importante se atentar para as frases que vão causar conflitos na comunicação, vamos destacar duas principais ...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169" y="296214"/>
            <a:ext cx="5550794" cy="343865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657600" y="3181082"/>
            <a:ext cx="298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MOLDAR A FALA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5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641" y="4146998"/>
            <a:ext cx="9749306" cy="1210613"/>
          </a:xfrm>
        </p:spPr>
        <p:txBody>
          <a:bodyPr/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 de suma importância para que se evite conflitos na comunicação, evitar falar a palavra “ nunca”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você nunca chega no horário, você nunca conversa comigo ...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53" y="373488"/>
            <a:ext cx="6463763" cy="316820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 flipH="1">
            <a:off x="4713667" y="2871989"/>
            <a:ext cx="260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VOCÊ NUNCA!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392134"/>
            <a:ext cx="7868992" cy="326546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318195" y="2975020"/>
            <a:ext cx="3026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VOCÊ SEMPRE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2276" y="4417454"/>
            <a:ext cx="11639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Seguindo a mesma linha de raciocínio, do slide anterior não pronunciar a palavra “ sempre” </a:t>
            </a:r>
          </a:p>
          <a:p>
            <a:r>
              <a:rPr lang="pt-BR" sz="2400" dirty="0" err="1" smtClean="0"/>
              <a:t>Ex</a:t>
            </a:r>
            <a:r>
              <a:rPr lang="pt-BR" sz="2400" dirty="0" smtClean="0"/>
              <a:t>: você sempre chega atrasado; você sempre me humilha ...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184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927" y="1300765"/>
            <a:ext cx="8627772" cy="669703"/>
          </a:xfrm>
        </p:spPr>
        <p:txBody>
          <a:bodyPr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FOCAR NOS FATOS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2472744"/>
            <a:ext cx="10515600" cy="374285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É de extrema importância que a pessoa aponte os fatos, e não acuse!!</a:t>
            </a:r>
          </a:p>
          <a:p>
            <a:pPr marL="0" indent="0">
              <a:buNone/>
            </a:pPr>
            <a:r>
              <a:rPr lang="pt-BR" dirty="0" err="1" smtClean="0"/>
              <a:t>Ex</a:t>
            </a:r>
            <a:r>
              <a:rPr lang="pt-BR" dirty="0" smtClean="0"/>
              <a:t>: “</a:t>
            </a:r>
            <a:r>
              <a:rPr lang="pt-BR" i="1" dirty="0" smtClean="0">
                <a:solidFill>
                  <a:srgbClr val="FF0000"/>
                </a:solidFill>
              </a:rPr>
              <a:t>essa semana você ficou com o carro e não lembrou de calibrar os pneus </a:t>
            </a:r>
            <a:r>
              <a:rPr lang="pt-BR" dirty="0" smtClean="0">
                <a:solidFill>
                  <a:srgbClr val="FF0000"/>
                </a:solidFill>
              </a:rPr>
              <a:t>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fala correta:</a:t>
            </a:r>
            <a:r>
              <a:rPr lang="pt-BR" dirty="0" smtClean="0">
                <a:solidFill>
                  <a:srgbClr val="00B050"/>
                </a:solidFill>
              </a:rPr>
              <a:t> aconteceu algum imprevisto durante essa semana que você não conseguiu calibrar os pneus do carro ;  </a:t>
            </a:r>
            <a:endParaRPr lang="pt-BR" sz="11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pt-BR" dirty="0" smtClean="0"/>
              <a:t>Quando colocamos as palavras corretas para nos comunicar evitamos conflitos na comunicação ...</a:t>
            </a:r>
            <a:r>
              <a:rPr lang="pt-BR" dirty="0" smtClean="0">
                <a:solidFill>
                  <a:srgbClr val="00B050"/>
                </a:solidFill>
              </a:rPr>
              <a:t>         </a:t>
            </a:r>
            <a:endParaRPr lang="pt-B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8034" y="1300767"/>
            <a:ext cx="9053849" cy="914400"/>
          </a:xfrm>
        </p:spPr>
        <p:txBody>
          <a:bodyPr/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NECESSIDADE NÃO ATENDIDA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43944" y="2112136"/>
            <a:ext cx="10709856" cy="4103464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Quando falamos de necessidade não atendida, queremos dizer daquilo que a pessoa não conseguiu realizar por </a:t>
            </a:r>
            <a:r>
              <a:rPr lang="pt-BR" dirty="0" smtClean="0">
                <a:solidFill>
                  <a:srgbClr val="FF0000"/>
                </a:solidFill>
              </a:rPr>
              <a:t>falta de comunicação, ou porque o ambiente não proporcionou </a:t>
            </a:r>
            <a:r>
              <a:rPr lang="pt-BR" dirty="0" smtClean="0"/>
              <a:t>isso; </a:t>
            </a:r>
          </a:p>
          <a:p>
            <a:r>
              <a:rPr lang="pt-BR" dirty="0" err="1" smtClean="0"/>
              <a:t>Ex</a:t>
            </a:r>
            <a:r>
              <a:rPr lang="pt-BR" dirty="0" smtClean="0"/>
              <a:t>: </a:t>
            </a:r>
            <a:r>
              <a:rPr lang="pt-BR" i="1" dirty="0" smtClean="0"/>
              <a:t>uma mulher que está trabalhando, e terminou seu expediente. Foi para casa na intenção de descansar, chegando em casa se deparou com alguns colegas do seu filho, o qual não avisou ela “ mãe “, a partir desse cenário será notório a fisiologia do corpo e conflitos na comunicação. ( extraído do curso de PNL Silas Neves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i="1" dirty="0"/>
              <a:t> </a:t>
            </a:r>
            <a:r>
              <a:rPr lang="pt-BR" i="1" dirty="0" smtClean="0">
                <a:solidFill>
                  <a:srgbClr val="00B050"/>
                </a:solidFill>
              </a:rPr>
              <a:t>É importante você esclarecer o que quer, combinar com a pessoa, deixar as claras para que sua necessidade seja atendida ...</a:t>
            </a:r>
            <a:endParaRPr lang="pt-BR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1864262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Adaptado por Carlos Porcelina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361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Tema do Office</vt:lpstr>
      <vt:lpstr>COMO EVITAR CONFLITOS NA COMUNICAÇÃO  método PNL</vt:lpstr>
      <vt:lpstr>Apresentação do PowerPoint</vt:lpstr>
      <vt:lpstr>Apresentação do PowerPoint</vt:lpstr>
      <vt:lpstr>É de suma importância para que se evite conflitos na comunicação, evitar falar a palavra “ nunca” ex: você nunca chega no horário, você nunca conversa comigo ...</vt:lpstr>
      <vt:lpstr>Apresentação do PowerPoint</vt:lpstr>
      <vt:lpstr>FOCAR NOS FATOS </vt:lpstr>
      <vt:lpstr>NECESSIDADE NÃO ATENDIDA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EVITAR CONFLITOS NA COMUNICAÇÃO</dc:title>
  <dc:creator>User</dc:creator>
  <cp:lastModifiedBy>User</cp:lastModifiedBy>
  <cp:revision>31</cp:revision>
  <dcterms:created xsi:type="dcterms:W3CDTF">2021-05-08T13:37:23Z</dcterms:created>
  <dcterms:modified xsi:type="dcterms:W3CDTF">2021-05-11T19:24:51Z</dcterms:modified>
</cp:coreProperties>
</file>